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C7625-476E-4137-A02A-81BD1F38478E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541B-01AA-4F7B-AB9F-9DD7A733EDBA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Partypartaj</a:t>
            </a:r>
            <a:endParaRPr lang="sv-SE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4" descr="C:\Users\Ulrika Nilsson\AppData\Local\Microsoft\Windows\Temporary Internet Files\Content.IE5\0R1IB70P\MPj04016660000[1]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676052" y="4572008"/>
            <a:ext cx="3467947" cy="2286016"/>
          </a:xfrm>
          <a:prstGeom prst="rect">
            <a:avLst/>
          </a:prstGeom>
          <a:noFill/>
        </p:spPr>
      </p:pic>
      <p:pic>
        <p:nvPicPr>
          <p:cNvPr id="11" name="Picture 11" descr="C:\Users\Ulrika Nilsson\AppData\Local\Microsoft\Windows\Temporary Internet Files\Content.IE5\4ETCI1M9\MPj04012080000[1]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785950" y="4572008"/>
            <a:ext cx="1785951" cy="2285992"/>
          </a:xfrm>
          <a:prstGeom prst="rect">
            <a:avLst/>
          </a:prstGeom>
          <a:noFill/>
        </p:spPr>
      </p:pic>
      <p:pic>
        <p:nvPicPr>
          <p:cNvPr id="12" name="Picture 5" descr="C:\Users\Ulrika Nilsson\AppData\Local\Microsoft\Windows\Temporary Internet Files\Content.IE5\N49SO803\MPj03996970000[1]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4572032"/>
            <a:ext cx="1828347" cy="2285992"/>
          </a:xfrm>
          <a:prstGeom prst="rect">
            <a:avLst/>
          </a:prstGeom>
          <a:noFill/>
        </p:spPr>
      </p:pic>
      <p:pic>
        <p:nvPicPr>
          <p:cNvPr id="13" name="Picture 18" descr="C:\Users\Ulrika Nilsson\AppData\Local\Microsoft\Windows\Temporary Internet Files\Content.IE5\SOKDJ0YU\MPj04009890000[1]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00462" y="4572008"/>
            <a:ext cx="2214546" cy="2285992"/>
          </a:xfrm>
          <a:prstGeom prst="rect">
            <a:avLst/>
          </a:prstGeom>
          <a:noFill/>
        </p:spPr>
      </p:pic>
      <p:sp>
        <p:nvSpPr>
          <p:cNvPr id="14" name="textruta 13"/>
          <p:cNvSpPr txBox="1"/>
          <p:nvPr/>
        </p:nvSpPr>
        <p:spPr>
          <a:xfrm>
            <a:off x="642910" y="1500174"/>
            <a:ext cx="7929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Du är mer än hjärtligt välkommen på ett hejdundrande party hemma hos mig nästa lördag.</a:t>
            </a:r>
          </a:p>
          <a:p>
            <a:r>
              <a:rPr lang="sv-SE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Vi håller igång hela natten med sanslös dans </a:t>
            </a:r>
            <a:br>
              <a:rPr lang="sv-SE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sv-SE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och färgglada, alkoholfria paraplydrinkar.</a:t>
            </a:r>
          </a:p>
          <a:p>
            <a:r>
              <a:rPr lang="sv-SE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Klicka på länken för att ta reda på hur du kommer hem till mig…</a:t>
            </a:r>
          </a:p>
          <a:p>
            <a:endParaRPr lang="sv-SE" sz="2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Förvaltning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Spetsigt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</Words>
  <Application>Microsoft Office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Partypartaj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Partypartaj</dc:title>
  <dc:creator>U Nilsson</dc:creator>
  <cp:lastModifiedBy>U Nilsson</cp:lastModifiedBy>
  <cp:revision>1</cp:revision>
  <dcterms:created xsi:type="dcterms:W3CDTF">2007-04-12T13:08:37Z</dcterms:created>
  <dcterms:modified xsi:type="dcterms:W3CDTF">2007-04-12T13:16:54Z</dcterms:modified>
</cp:coreProperties>
</file>